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DM Sans Medium"/>
      <p:regular r:id="rId12"/>
    </p:embeddedFont>
    <p:embeddedFont>
      <p:font typeface="DM Sans Medium"/>
      <p:regular r:id="rId13"/>
    </p:embeddedFont>
    <p:embeddedFont>
      <p:font typeface="DM Sans Medium"/>
      <p:regular r:id="rId14"/>
    </p:embeddedFont>
    <p:embeddedFont>
      <p:font typeface="DM Sans Medium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90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Sistema RAG - Asistente de Inversión en Dividendos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67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Proyecto Final - AI Engineering KeepCoding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84777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Antonio Jiménez Martínez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5430203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28-06-2025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Problema y Solución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49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El Desafío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57049"/>
            <a:ext cx="77402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Algunas personas quieren empezar a invertir sus ahorros, pero la falta de conocimientos y el poco tiempo para formarse hacen que no den el paso.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25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Nuestra Solución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5024676"/>
            <a:ext cx="77402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plataforma que ofrece asistencia personalizada en inversión por dividendos, facilitando el análisis de empresas, la formación continua y la toma de decisiones mediante IA.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4170" y="2433280"/>
            <a:ext cx="3830836" cy="383083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095065" y="6519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245"/>
            <a:ext cx="6642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Arquitectura del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06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esta primera fase, se ha implementado un sistema RAG (Retrieval-Augmented Generation) capaz de procesar documentos financieros, vectorizar su contenido y generar respuestas contextuales a partir de consultas del usuario.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41608"/>
            <a:ext cx="3048000" cy="18838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452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Ingestión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94264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Procesamiento de documentos financieros especializados.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341608"/>
            <a:ext cx="3048119" cy="18838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452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Chunking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94264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Fragmentación con solapamiento para mantener el contexto.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341608"/>
            <a:ext cx="3048119" cy="1883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452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Embeddings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56884" y="59426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Vectorización con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text-embedding-3-large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341608"/>
            <a:ext cx="3048119" cy="18838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88491" y="5452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Almacenamiento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88491" y="5942648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store FAISS para búsqueda semántica.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407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24563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Aprendizajes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4451390" y="3221831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RAG completo y funcional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451390" y="3664029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integrado desde audio hasta respuestas especializadas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451390" y="4106228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de LangChain + OpenAI + FAISS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451390" y="48092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Valor de Negocio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451390" y="5574744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Democratización del conocimiento financiero especializado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451390" y="6016943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Reducción de la curva de aprendizaje para inversores novatos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451390" y="6459141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sólida para un ecosistema completo de asistencia financiera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981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Próximos Pasos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1048941" y="2060258"/>
            <a:ext cx="30480" cy="4789527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30016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602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1027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138124"/>
            <a:ext cx="2914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Calculadora de Ratios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62854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automático de estados financieros e interpretación de métricas clave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04788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8079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8504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885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Perfil Inversor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37626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Recomendaciones personalizadas según tolerancia al riesgo y objetivos financieros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79560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569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5556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59820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633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Sistema Agente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12398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Monitoreo continuo y alertas automáticas sobre oportunidades de inversión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2025-07-25T08:11:16Z</dcterms:created>
  <dcterms:modified xsi:type="dcterms:W3CDTF">2025-07-25T08:11:16Z</dcterms:modified>
</cp:coreProperties>
</file>